
<file path=[Content_Types].xml><?xml version="1.0" encoding="utf-8"?>
<Types xmlns="http://schemas.openxmlformats.org/package/2006/content-types"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8" r:id="rId8"/>
    <p:sldId id="269" r:id="rId9"/>
    <p:sldId id="270" r:id="rId10"/>
    <p:sldId id="272" r:id="rId11"/>
    <p:sldId id="271" r:id="rId12"/>
    <p:sldId id="266" r:id="rId13"/>
    <p:sldId id="267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7" r:id="rId28"/>
    <p:sldId id="286" r:id="rId29"/>
    <p:sldId id="264" r:id="rId30"/>
    <p:sldId id="265" r:id="rId31"/>
    <p:sldId id="288" r:id="rId32"/>
    <p:sldId id="289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8BB920-11A6-4BD1-ACA5-B0BBA6DF39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8000" dirty="0">
                <a:latin typeface="Thintel" pitchFamily="2" charset="0"/>
              </a:rPr>
              <a:t>IRRUPTION</a:t>
            </a:r>
            <a:endParaRPr lang="ru-RU" sz="18000" dirty="0">
              <a:latin typeface="Thintel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48D2E7-DB0D-47BB-AE0A-58CB01478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2302" y="4553712"/>
            <a:ext cx="2893698" cy="706186"/>
          </a:xfrm>
        </p:spPr>
        <p:txBody>
          <a:bodyPr>
            <a:noAutofit/>
          </a:bodyPr>
          <a:lstStyle/>
          <a:p>
            <a:r>
              <a:rPr lang="ru-RU" sz="4400" dirty="0">
                <a:latin typeface="Thintel" pitchFamily="2" charset="0"/>
              </a:rPr>
              <a:t>Кочегаров Данила</a:t>
            </a:r>
          </a:p>
        </p:txBody>
      </p:sp>
    </p:spTree>
    <p:extLst>
      <p:ext uri="{BB962C8B-B14F-4D97-AF65-F5344CB8AC3E}">
        <p14:creationId xmlns:p14="http://schemas.microsoft.com/office/powerpoint/2010/main" val="535039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61CD65-1772-4ACD-8103-BAA9DF58C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Функции игры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0EEAB8-66AE-4EB3-ABB3-BE276955D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7200" dirty="0">
                <a:latin typeface="+mj-lt"/>
              </a:rPr>
              <a:t>Функции игры</a:t>
            </a:r>
          </a:p>
          <a:p>
            <a:r>
              <a:rPr lang="ru-RU" dirty="0"/>
              <a:t>Глобальные функции – могут использоваться во всех классах и других функциях</a:t>
            </a:r>
          </a:p>
          <a:p>
            <a:r>
              <a:rPr lang="ru-RU" dirty="0"/>
              <a:t>Функции для запуска отдельных экранов игры</a:t>
            </a:r>
          </a:p>
          <a:p>
            <a:r>
              <a:rPr lang="ru-RU" dirty="0"/>
              <a:t>Функции, отвечающие за работоспособность других</a:t>
            </a:r>
          </a:p>
        </p:txBody>
      </p:sp>
    </p:spTree>
    <p:extLst>
      <p:ext uri="{BB962C8B-B14F-4D97-AF65-F5344CB8AC3E}">
        <p14:creationId xmlns:p14="http://schemas.microsoft.com/office/powerpoint/2010/main" val="2323722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6E1261-1E65-4485-B9AF-B9E4A3A8F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3600" dirty="0"/>
              <a:t>Глобальные функции</a:t>
            </a:r>
            <a:endParaRPr lang="ru-R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58940FA-75DA-40E4-92CB-176EF26A327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68738" y="608082"/>
            <a:ext cx="7565456" cy="563231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выключения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terminate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pygame.quit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sys.exit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загрузки изображения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colorkey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fullname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os.path.join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'../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images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os.path.isfile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fullname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f"Файл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с изображением 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fullname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' не найден"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sys.exit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pygame.image.load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fullname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colorkey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image.convert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colorkey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-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colorkey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image.get_at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image.set_colorkey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colorkey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image.convert_alpha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Функция, вырезающая кадры со спрайт-листа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cut_sheet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sheet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columns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obj_width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obj_height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[]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sheet.get_width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//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columns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sheet.get_height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//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j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columns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frame_location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rect.w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* i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rect.h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* j)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pygame.transform.scale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sheet.subsurface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frame_location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rect.size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obj_width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obj_height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image.convert_alpha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frames.append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frames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397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B9A911D6-2C59-4DDE-971A-937D2DE8F9D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73275" y="377440"/>
            <a:ext cx="6320961" cy="609397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устанавливающая надпись на кнопке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set_text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surface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font_size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72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font_text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pygame.font.Font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fonts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/thintel.ttf"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font_size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text_result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font_text.render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WHITE)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text_result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text_result.get_rect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surface.rect.center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get_info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sql_request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"SELECT * FROM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saves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(j)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j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[i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cursor.execute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sql_request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)]]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data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проигрывающая видео в окне, в моём случае видео - это кат-сцены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play_scene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filename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scene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VideoFileClip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filename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scene.volumex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0.4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scene.preview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высчитывающая кадр анимации объекта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calculate_frame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current_frame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current_frame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current_frame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* ANIMATION_FPS: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pass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current_frame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current_frame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Затухание экрана (Передаётся задержка)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transition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black_rect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pygame.Surface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1024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20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- переход сверху - вниз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black_rect.fill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(BLACK)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black_rect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black_rect.get_rect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screen.get_rect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pygame.display.flip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pygame.time.delay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127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29386B-DFE7-4D3F-B540-A7F055036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B164B41-5BBB-4963-B142-F60439CD91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642765" y="1843950"/>
            <a:ext cx="7917264" cy="317009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создания нового профиля для сохранения прогресса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create_account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identifier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sql_request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"SELECT NAME FROM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saves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name_list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(*i)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cursor.execute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sql_request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)]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name_list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sql_request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f"INSERT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INTO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saves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(ID,HERO,NAME,PROGRESS) VALUES(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identifier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,'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','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',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)"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unique_error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cursor.execute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sql_request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обновления базы данных (сохранение прогресса)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update_db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identifier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sql_requests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f"UPDATE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saves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SET HERO = 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' WHERE ID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identifier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f"UPDATE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saves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SET PROGRESS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WHERE ID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identifier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sql_request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sql_requests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cursor.execute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sql_request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connection.commit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954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4416E0-F5A4-4155-95A1-42A8F1755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Функции для запуска отдельных экранов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3043A6B-211E-4EA1-9782-EB07ED9ED5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584043" y="654442"/>
            <a:ext cx="4066717" cy="553997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запуска начального экрана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start_screen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0.2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settings_flag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saves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info_label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InfoLabel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save_screen_label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106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pygame.mixer.music.load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sounds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/bg.mp3"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pygame.mixer.music.play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settings_flag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Настройки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buttons.empty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volume_on_btn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short_light_button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375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471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volume_up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volume_off_btn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short_light_button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567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471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volume_down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long_light_button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362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342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"Управление"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pygame.event.get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pygame.QUIT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terminate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Обработка нажатий на кнопки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pygame.MOUSEBUTTONUP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pygame.mixer.music.set_volume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volume_off_btn.on_hovered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-=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0.05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volume_on_btn.on_hovered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0.05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pygame.key.get_pressed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pygame.K_ESCAPE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settings_flag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check_hovered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Отрисовка нужных изображений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blurred_bg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control_window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settings_window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293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43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pygame.font.Font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fonts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/thintel.ttf"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font.render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"Настройки"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WHITE)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416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189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buttons.draw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buttons.update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Отрисовка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pygame.display.flip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clock.tick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(FPS)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u-RU" altLang="ru-RU" sz="600" dirty="0">
              <a:solidFill>
                <a:srgbClr val="A9B7C6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u-RU" altLang="ru-RU" sz="600" dirty="0">
              <a:solidFill>
                <a:srgbClr val="A9B7C6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u-RU" altLang="ru-RU" sz="600" dirty="0">
              <a:solidFill>
                <a:srgbClr val="A9B7C6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3E8B045-4979-4AE2-985E-596102A52C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50760" y="654439"/>
            <a:ext cx="4066717" cy="553997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saves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buttons.empty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pygame.event.get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pygame.QUIT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terminate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pygame.MOUSEBUTTONDOWN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sprite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info_labels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sprite.dy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sprite.scroll_down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sprite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info_labels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sprite.dy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info_label.length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sprite.scroll_up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pygame.key.get_pressed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pygame.K_ESCAPE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saves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blurred_bg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info_label.render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saves_screen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106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31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Отрисовка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pygame.display.flip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clock.tick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(FPS)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Начальный экран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buttons.empty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start_btn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long_button_frames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384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310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"Играть"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info_btn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long_button_frames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384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406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"Об авторах"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exit_btn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long_button_frames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384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502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"Выход"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settings_btn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short_button_frames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910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584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settings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saves_btn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short_button_frames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917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cup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pygame.event.get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pygame.QUIT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terminate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pygame.MOUSEBUTTONUP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start_btn.on_hovered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info_btn.on_hovered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exit_btn.on_hovered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transition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terminate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settings_btn.on_hovered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settings_flag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saves_btn.on_hovered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saves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pygame.KEYDOWN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event.key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pygame.K_ESCAPE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check_hovered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bg_frames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// ANIMATION_FPS]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calculate_frame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bg_frames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buttons.draw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buttons.update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info_screen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Отрисовка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pygame.display.flip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clock.tick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(FPS)</a:t>
            </a: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262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4574E9-27E7-4F67-89FC-A34355C8D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C54397E-F98C-4C44-ADC1-D3A0F205535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ввода имени игрока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name_window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(identifier):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text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""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error_label_flag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while 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pygame.event.get():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 == pygame.QUIT: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terminate()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 == pygame.KEYDOWN: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event.key == pygame.K_RETURN: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error = create_account(identifier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error ==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"unique_error"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error_label_flag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else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 !=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event.key == pygame.K_BACKSPACE: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text = text[:-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(text) &lt; MAX_TEXT_LENGTH: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event.unicode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ACCEPTED_SYMBOLS: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    text += event.unicode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textbox = TextBox(input_box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212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192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screen.blit(blurred_bg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screen.blit(input_box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212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192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set_text(textbox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120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error_label_flag: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error_label(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"unique_error"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Отрисовка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pygame.display.flip()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clock.tick(FPS)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170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AFFB80-1978-4846-9795-855813081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1EDA38-ADCE-410A-AA7A-E9DC330E159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запускающая экран выбора персонажей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choose_hero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buttons.empty()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while True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wolf_btn = Button([load_image(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"avatar_frame.png"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)]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99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wolf_btn.image.blit(load_image(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"wolf_avatar.png"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lynx_btn = Button([load_image(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"avatar_frame.png"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)]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610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lynx_btn.image.blit(load_image(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"lynx_avatar.png"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pygame.event.get():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 == pygame.QUIT: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terminate()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 == pygame.MOUSEBUTTONUP: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wolf_btn.on_hovered(event.pos):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"wolf"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lynx_btn.on_hovered(event.pos):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"lynx"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check_hovered()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screen.blit(choose_screen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buttons.draw(screen)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buttons.update()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Отрисовка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pygame.display.flip()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clock.tick(FPS)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0645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960B21-DE04-4342-9C0E-CBC341138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5F29A19-605C-4BC8-976B-F9A6519413B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553555" y="54274"/>
            <a:ext cx="4185761" cy="674030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запуска игры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game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lvl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camera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Camera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player_group.empty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objects_group.empty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borders.empty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dialog_count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stay_parameters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Параметры для создания спрайт-листа бездействия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walk_parameters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Параметры для создания спрайт-листа ходьбы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(LEVELS[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lvl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создаём объект уровня, передаём сложность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level.render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Установка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lynx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cut_sheet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"lynx_stay.png"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stay_parameters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cut_sheet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"walking_lynx.png"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walk_parameters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cut_sheet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"wolf_stay.png"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stay_parameters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cut_sheet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"walking_wolf.png"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walk_parameters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npc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cut_sheet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"bars_stay.png"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300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90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npc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paused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0.4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buttons.empty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paused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Пауза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pygame.mixer.music.pause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buttons.empty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volume_on_btn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short_light_button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375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471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volume_up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volume_off_btn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short_light_button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567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471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volume_down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long_light_button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362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314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"Управление"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exit_btn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long_light_button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362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380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"Выход"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pygame.event.get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pygame.QUIT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terminate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pygame.MOUSEBUTTONUP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pygame.mixer.music.set_volume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volume_off_btn.on_hovered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-=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0.05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volume_on_btn.on_hovered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volume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-=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0.05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exit_btn.on_hovered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update_db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transition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start_screen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control.on_hovered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pygame.key.get_pressed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pygame.K_ESCAPE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paused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check_hovered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blurred_bg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control_flag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control_window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settings_window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293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43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pygame.font.Font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fonts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/thintel.ttf"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font.render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"Пауза"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WHITE)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457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189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buttons.draw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buttons.update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Отрисовка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pygame.display.flip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clock.tick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(FPS)</a:t>
            </a: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98DD5DE-28B0-4989-9CD9-AA71F2EFD3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9303" y="54276"/>
            <a:ext cx="3935693" cy="674030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pygame.mixer.music.unpause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pygame.event.get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pygame.QUIT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terminate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pygame.key.get_pressed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pygame.K_ESCAPE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player.is_jump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paused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pygame.K_RETURN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dialog_count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player_group.update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player.rect.y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player.rect.y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&gt; SCREEN_HEIGHT +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game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lvl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objects_group.sprites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()[-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rect.colliderect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screen.fill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(WHITE)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Очищаем экран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Рисуем задний фон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objects_group.draw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Рисуем все платформы из группы спрайтов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objects_group.update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Обновляем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player.rect.x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player.rect.y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Отрисовываем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игрока и NPC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player.update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Обновляем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Диалог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player.is_jump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dialog_texts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lvl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dialog_count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check_win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dialog_count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hero_speaker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dialog_count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hero_speaker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dialog_frame_generate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dialog_frame_generate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hero_speaker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dialog_frame_draw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player_group.draw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npc.idle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Игра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frame_generate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Генерируем рамку с данными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Отрисовываем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рамку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player.occupation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player.idle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player.occupation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level.level_length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camera.dx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&gt;=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level.level_start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player.camera_stop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player.walk_right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move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camera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STEP)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player.camera_stop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player.walk_right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player.occupation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camera.dx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level.level_start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player.camera_stop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player.walk_left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move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camera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-STEP)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player.camera_stop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player.walk_left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player.is_jump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player.jump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font_text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pygame.font.Font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fonts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/thintel.ttf"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text_result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font_text.render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lvl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WHITE)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text_result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989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Отрисовка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pygame.display.flip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clock.tick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(FPS)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u-RU" altLang="ru-RU" sz="600" dirty="0">
              <a:solidFill>
                <a:srgbClr val="A9B7C6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u-RU" altLang="ru-RU" sz="600" dirty="0">
              <a:solidFill>
                <a:srgbClr val="A9B7C6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449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2B4430-EA5F-41A7-A6D0-3FF38D4CC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E851D34-08EF-4101-9697-02770EBA6CD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615655" y="531328"/>
            <a:ext cx="8011486" cy="578619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запуска мини-игры "Крестики-Нолики"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mini_game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293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33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None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pygame.event.get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pygame.QUIT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terminate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event.type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pygame.MOUSEBUTTONDOWN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check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board.player_step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event.pos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check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board.step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!=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board.ai_step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board.check_win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mini_game_result_analysis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pass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pygame.key.get_pressed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pygame.K_RETURN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blurred_bg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board.screen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board.left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board.top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board.render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win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dialog_frame_generate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bars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"Спасибо за игру! Увидимся!"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dialog_frame_draw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lose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dialog_frame_generate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bars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"Ха-ха, сыграем ещё!"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dialog_frame_draw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dialog_frame_generate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bars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"Ничья..., ничего, сыграем ещё раз!"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dialog_frame_draw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pygame.display.flip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clock.tick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(FPS)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699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BE0555-A47E-4EEB-81BE-3A13160C7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Функции отвечающие за работоспособность других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1AE1783-A203-439B-8ECD-CDC2427CDD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Анализ результата проверки на победу в мини-игре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mini_game_result_analysis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(result):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result: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result ==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"X"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"win"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result ==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"O"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"lose"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result ==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"draw"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"draw"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Проверка на победу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check_win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result = mini_game()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result ==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"win"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pass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elif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result ==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"lose"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or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result ==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"draw"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check_win()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Отрисовка ошибок на экран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error_label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(error):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font_text = pygame.font.Font(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"../data/fonts/thintel.ttf"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92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text_result = font_text.render(error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True,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WHITE)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screen.blit(text_result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224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D3CE2-2EAF-438E-9014-586CD0761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10000" dirty="0">
                <a:latin typeface="Thintel" pitchFamily="2" charset="0"/>
              </a:rPr>
              <a:t>Идея проекта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4BE4FE2-B8A6-441F-8D36-6C21C83522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</p:spTree>
    <p:extLst>
      <p:ext uri="{BB962C8B-B14F-4D97-AF65-F5344CB8AC3E}">
        <p14:creationId xmlns:p14="http://schemas.microsoft.com/office/powerpoint/2010/main" val="12698821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CCC211-52DE-4BC0-AE36-50BC8113D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781DA4A-6679-4201-A52C-0F63BC9D6E8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69268" y="485162"/>
            <a:ext cx="7531371" cy="587853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Генерация рамки с игроком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frame_generate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_):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_ ==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lynx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"lynx_avatar.png"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hero_name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Рыська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_ ==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bars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"bars_avatar.png"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hero_name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"Ирбис"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"wolf_avatar.png"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hero_name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Волчи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player_frame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"player_frame.png"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player_frame.blit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pygame.font.Font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fonts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/thintel.ttf"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72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font.render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hero_name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WHITE)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player_frame.blit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200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text.get_width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//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text.get_height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//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player_frame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Проверка наведён ли курсор на кнопку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check_hovered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mouse_pos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pygame.mouse.get_pos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btn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btn.on_hovered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mouse_pos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btn.highlight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btn.set_default_image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Генерация диалоговой рамки с игроком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dialog_frame_generate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hero_speaker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hero_speaker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lynx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hero_avatar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"lynx_avatar.png"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hero_name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Рыська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hero_speaker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bars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hero_avatar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"bars_avatar.png"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hero_name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"Ирбис"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hero_avatar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"wolf_avatar.png"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hero_name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Волчи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"avatar_frame.png"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"dialog_frame.png"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avatar_frame.blit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hero_avatar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font_text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pygame.font.Font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fonts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/thintel.ttf"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48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text_result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font_text.render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hero_name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WHITE)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dialog_frame.blit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text_result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text_result.get_rect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dialog_frame.get_rect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2119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98EB82-1AF4-4A4E-9E42-7CD141A1A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80D00A6-AFAA-4B58-8289-33ED227FEF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Отрисовка рамки игрока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dialog_frame_draw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(avatar_frame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dialog_frame):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screen.blit(avatar_frame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74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533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screen.blit(dialog_frame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250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533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Движение камеры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move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(camera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x):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camera.dx -= (x - player.x)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player.x -= (x + player.x)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sprite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objects_group: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camera.apply(sprite)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984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D4FBEC-52D1-4FB0-B63C-E4A67FB3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Классы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461746-C88E-4E95-AF86-503AD7071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8000" dirty="0">
                <a:latin typeface="+mj-lt"/>
              </a:rPr>
              <a:t>Классы</a:t>
            </a:r>
          </a:p>
          <a:p>
            <a:r>
              <a:rPr lang="ru-RU" dirty="0"/>
              <a:t>Классы для работы функций и игры в целом</a:t>
            </a:r>
          </a:p>
        </p:txBody>
      </p:sp>
    </p:spTree>
    <p:extLst>
      <p:ext uri="{BB962C8B-B14F-4D97-AF65-F5344CB8AC3E}">
        <p14:creationId xmlns:p14="http://schemas.microsoft.com/office/powerpoint/2010/main" val="42913554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0A6241-A647-4AD2-8533-EEC3EBBEF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/>
              <a:t>Класс, описывающий игрока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3279B45-0390-45A6-99FF-4BBD0D38465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590879" y="1670101"/>
            <a:ext cx="4202494" cy="350865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pygame.sprite.Sprite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Передаём спрайт-лист с анимацией игрока, количество рядов и колонок на спрайт-листе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# И отступ от края холста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stay_frames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walk_frames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npc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player_group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.is_jump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Флаг прыжка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.camera_stop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.npc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npc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.occupation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Переменная - отвечает за действия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# 0 - бездействие, 1 - ходьба вправо,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# 2 - ходьба влево, 3 - прыжок.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.deaths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.jump_power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JUMP_STRENGTH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Сила прыжка в определенный момент времени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.stay_frames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stay_frames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Список, с анимацией бездействия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walk_frames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.walk_frames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walk_frames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Список, с анимацией ходьбы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Текущий кадр - нулевой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.stay_frames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(*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184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240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Получаем прямоугольную область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.width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.rect.width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Ширина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.rect.height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Высота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.rect.move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(*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Передвигаем игрока на заданную позицию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# Прыжок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jump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.is_jump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Проверка на то, не вернулся ли в изначальное положение игрок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.jump_power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-= 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.jump_power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**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/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Поднимаем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pygame.sprite.spritecollideany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objects_group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.is_jump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.jump_power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JUMP_STRENGTH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+= 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.jump_power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**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/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.jump_power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-= GRAVITY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Стадия прыжка уменьшается</a:t>
            </a: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0A4B8E9-FB4A-4E9B-87AA-1FC24169A9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16071" y="428178"/>
            <a:ext cx="3665989" cy="600164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Передвижение игрока в правую сторону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walk_right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.camera_stop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+= STEP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.calculate_frame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Вычисляем кадр анимации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.walk_frames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// ANIMATION_FPS]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self.camera_apply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()  # Применяем камеру ко всем объектам,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# чтобы они сместились на расстояние, которое прошёл игрок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Передвижение игрока в левую сторону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walk_left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.camera_stop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-= STEP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.calculate_frame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Вычисляем кадр анимации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.walk_frames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// ANIMATION_FPS]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.flip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Переворачиваем изображение игрока, т.к. движется влево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#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self.camera_apply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()  # Применяем камеру ко всем объектам,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# чтобы они сместились на расстояние, которое прошёл игрок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Вычисление текущего кадра (передаётся действие игрока 0 - бездействие, 1 - ходьба)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calculate_frame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action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.walk_frames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action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.stay_frames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Определяем список кадров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Увеличиваем счётчик кадров на 1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# Проверка на выход из списка кадров (Если выходит, то обнуляем счётчик)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* ANIMATION_FPS: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pass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Обнуляем счётчик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Игрок бездействует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idle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.calculate_frame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Вычисляем кадр анимации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.stay_frames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// ANIMATION_FPS]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Функция, зеркально отражающая изображение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flip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pygame.transform.flip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Функция, обновляющая игрока (реализация анимации)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.npc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.idle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pygame.draw.rect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, WHITE,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self.rect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, 1) -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Хитбокс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игрока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platform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objects_group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pygame.draw.rect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, WHITE,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platform.rect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, 1) -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Хитбокс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платформ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pygame.sprite.spritecollideany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objects_group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pygame.key.get_pressed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pygame.K_SPACE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.is_jump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.is_jump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pygame.K_LEFT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pygame.sprite.collide_mask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platform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.occupation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keys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pygame.K_RIGHT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pygame.sprite.collide_mask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platform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.occupation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.occupation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.is_jump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.occupation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3421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F20534-94F9-4E39-BC32-A231CE509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3037FE5-543D-4D25-8736-0D67109C453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667932" y="545329"/>
            <a:ext cx="7943200" cy="390876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Класс, описывающий платформу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Platform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pygame.sprite.Sprite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pos_x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pos_y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objects_group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Добавляем платформу в группу объектов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Устанавливаем изображение для платформы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.image.get_rect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move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pos_x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pos_y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Передвигаем платформу на переданные координаты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.abs_pos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pos_x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pos_y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Устанавливаем позицию, независимую от движения камеры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.mask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pygame.mask.from_surface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Класс, описывающий границу экрана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pygame.sprite.Sprite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строго вертикальный или строго горизонтальный отрезок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x1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x2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y2):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all_sprites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x1 == x2: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вертикальная стенка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borders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pygame.Surface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y2 - y1])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(x1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y2 - y1)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горизонтальная стенка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borders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pygame.Surface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([x2 - x1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pygame.Rect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(x1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x2 - x1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D91788A9-F1DF-4E83-ADA9-1B87E9C7D4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7932" y="4324734"/>
            <a:ext cx="7943200" cy="209288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Класс, описывающий камеру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class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Camera: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зададим начальный сдвиг камеры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__init__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.dx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сдвинуть объект obj на смещение камеры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obj.rect.x = obj.abs_pos[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 +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.dx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позиционировать камеру на объекте target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.dx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027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0C1011-42CA-485D-861D-FBEECD631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B8C45CC-D6FA-4D1A-B5DF-DFF1B631E18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Класс, описывающий объект уровня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class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__init__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difficulty):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 = []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.platform_width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.platform_height = \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platform_image.get_width()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platform_image.get_height()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.difficulty = DIFFICULTY[difficulty]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.level_start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.level_length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Отрисовка уровня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.generate_level()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Перебираем массив и добавляем каждую платформу в группу спрайтов - platform_list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platform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x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 = platform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Platform(platform_image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Platform(npc_platform_image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.level_length +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450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Генерация уровня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generate_level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 = [[random.randint(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.platform_width *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1.5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* i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.platform_width *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1.5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* i + PLATFORM_DIFFERENT)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random.randint(SCREEN_HEIGHT -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300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SCREEN_HEIGHT -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186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)]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.difficulty)]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.level_length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.level[-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.level.insert(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])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8585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F30109-0ECE-4A08-A66D-6C5BED79B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Класс, описывающий кнопку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59AEF8A-DAE2-4611-B90D-64C46C1D9B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94728" y="423606"/>
            <a:ext cx="4269117" cy="600164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Класс, описывающий кнопку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pygame.sprite.Sprite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pygame.Surface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frames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.icon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.standard_btn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.animation_fps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(ANIMATION_FPS *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.width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.image.get_width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.image.get_height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.image.get_rect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x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y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(x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Функция, устанавливающая иконку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set_icon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.icon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.icon.get_rect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.rect.center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увеличивает кнопку (выделяет/подсвечивает)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highlight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pygame.transform.scale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.animation_fps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                    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.width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* SCALE_COEFFICIENT)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                     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* SCALE_COEFFICIENT)))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.image.get_rect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difference_width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.width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.width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* SCALE_COEFFICIENT)) //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difference_height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.height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* SCALE_COEFFICIENT)) //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difference_width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difference_height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возвращает картинку кнопки в изначальную (после наведения)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set_default_image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.animation_fps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get_rect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.rect.x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.rect.y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.pos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.animation_fps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Высчитывает текущий кадр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calculate_frame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*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.animation_fps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pass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Проверяет наведён ли курсор на кнопку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on_hovered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.rect.collidepoint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(*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pos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.hovered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Функция, выполняющаяся каждый цикл (высчитывает текущий кадр, накладывает текст)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.calculate_frame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.frames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.current_frame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.animation_fps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set_text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.text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.icon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.set_icon</a:t>
            </a: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endParaRPr kumimoji="0" lang="ru-RU" altLang="ru-RU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52746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5EC5AA-6B87-4F78-BF39-D42BCF913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D330D40-7672-465E-A26A-784C566F14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Класс, описывающий Поле для ввода текста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class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TextBox(pygame.sprite.Sprite):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__init__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y):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(TextBox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__init__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 = image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.image.get_rect()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.x = x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.y = y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.set_position()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set_position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.rect.x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.x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.rect.y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.y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3798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10C9D8-53AF-403B-9AEC-97F4969BB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480B4C2-AA74-4CBE-8AD6-07F51B553CE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48776" y="546717"/>
            <a:ext cx="6019597" cy="57554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InfoLabel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pygame.sprite.Sprite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x):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InfoLabel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info_labels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.default_image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image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.data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get_info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.hero_avatar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None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.name 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""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.hero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""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.height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.image.get_height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.image.get_rect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.dy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.x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x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.length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.set_position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set_position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.rect.x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.x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scroll_down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.dy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+= SCROLLING_SPEED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scroll_up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.dy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-= SCROLLING_SPEED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.data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.image.fill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(BLACK)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.hero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.data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[i][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.name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.data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[i][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.data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[i][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.hero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wolf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.hero_avatar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"wolf_avatar.png"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.hero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lynx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.hero_avatar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"lynx_avatar.png"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"avatar_frame.png"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avatar_frame.blit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.hero_avatar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.image.blit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pygame.transform.scale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avatar_frame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68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68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font_text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pygame.font.Font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fonts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/thintel.ttf"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48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font_text.render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WHITE)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.image.blit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120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font_text.render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.level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WHITE)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.image.blit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650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screen.blit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.rect.x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.image.get_height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+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* i +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.dy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.length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-(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.height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.data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)) + 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ru-RU" altLang="ru-RU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.height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</a:t>
            </a:r>
            <a:endParaRPr kumimoji="0" lang="ru-RU" altLang="ru-RU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9485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A31494-6A0E-464A-97F2-BF161A0F5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16500" dirty="0"/>
              <a:t>Заключение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BB6DF1-E3BA-48AA-960A-412F73926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296912" cy="402755"/>
          </a:xfrm>
        </p:spPr>
        <p:txBody>
          <a:bodyPr>
            <a:normAutofit/>
          </a:bodyPr>
          <a:lstStyle/>
          <a:p>
            <a:r>
              <a:rPr lang="ru-RU" b="0" i="0" dirty="0">
                <a:solidFill>
                  <a:srgbClr val="4D4D4D"/>
                </a:solidFill>
                <a:effectLst/>
                <a:latin typeface="YS Text"/>
              </a:rPr>
              <a:t>Выводы по работе, возможности для доработки и развития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35359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1168EC-C7E6-4E99-A36A-AB7A2D574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199" y="2851627"/>
            <a:ext cx="2834640" cy="1154745"/>
          </a:xfrm>
        </p:spPr>
        <p:txBody>
          <a:bodyPr>
            <a:normAutofit fontScale="90000"/>
          </a:bodyPr>
          <a:lstStyle/>
          <a:p>
            <a:pPr algn="ctr"/>
            <a:r>
              <a:rPr lang="ru-RU" sz="9600" dirty="0"/>
              <a:t>Идея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CE93AD-F41E-445D-BD8A-99FD030D1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sz="2400" dirty="0"/>
              <a:t>Моя игра – это </a:t>
            </a:r>
            <a:r>
              <a:rPr lang="ru-RU" sz="2400" dirty="0" err="1"/>
              <a:t>платформер</a:t>
            </a:r>
            <a:r>
              <a:rPr lang="ru-RU" sz="2400" dirty="0"/>
              <a:t> с неким сюжетом. Называется она </a:t>
            </a:r>
            <a:r>
              <a:rPr lang="en-US" sz="2400" dirty="0"/>
              <a:t>Irruption (</a:t>
            </a:r>
            <a:r>
              <a:rPr lang="ru-RU" sz="2400" dirty="0"/>
              <a:t>с англ. </a:t>
            </a:r>
            <a:r>
              <a:rPr lang="ru-RU" sz="2400" i="1" dirty="0"/>
              <a:t>Вторжение</a:t>
            </a:r>
            <a:r>
              <a:rPr lang="en-US" sz="2400" dirty="0"/>
              <a:t>)</a:t>
            </a:r>
            <a:endParaRPr lang="ru-RU" sz="2400" dirty="0"/>
          </a:p>
          <a:p>
            <a:r>
              <a:rPr lang="ru-RU" sz="2400" dirty="0"/>
              <a:t>Сюжет игры:</a:t>
            </a:r>
          </a:p>
          <a:p>
            <a:pPr marL="0" indent="0">
              <a:buNone/>
            </a:pPr>
            <a:r>
              <a:rPr lang="ru-RU" sz="2400" dirty="0"/>
              <a:t>    </a:t>
            </a:r>
            <a:r>
              <a:rPr lang="ru-RU" sz="2400" b="0" i="0" dirty="0">
                <a:effectLst/>
              </a:rPr>
              <a:t>Люди настолько загрязнили окружающую среду разными химикатами, что животные начали мутировать: у них развился мозг, прямохождение, разум и они стали похожи на людей.</a:t>
            </a:r>
            <a:br>
              <a:rPr lang="ru-RU" sz="2400" dirty="0"/>
            </a:br>
            <a:r>
              <a:rPr lang="ru-RU" sz="2400" b="0" i="0" dirty="0">
                <a:effectLst/>
              </a:rPr>
              <a:t>Животным не очень нравится их новый облик, ведь так они не будут уживаться с другой расой - самими людьми. </a:t>
            </a:r>
            <a:br>
              <a:rPr lang="ru-RU" sz="2400" dirty="0"/>
            </a:br>
            <a:r>
              <a:rPr lang="ru-RU" sz="2400" b="0" i="0" dirty="0">
                <a:effectLst/>
              </a:rPr>
              <a:t>По хорошему просить не получалось, поэтому отряды фурри, один из которых возглавляет главнокомандующий Ирбис, начали замышлять как бы им разобраться с людьми</a:t>
            </a:r>
            <a:br>
              <a:rPr lang="ru-RU" sz="2400" dirty="0"/>
            </a:br>
            <a:r>
              <a:rPr lang="ru-RU" sz="2400" b="0" i="0" dirty="0">
                <a:effectLst/>
              </a:rPr>
              <a:t>Выход один – война.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019269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1168EC-C7E6-4E99-A36A-AB7A2D574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199" y="2851627"/>
            <a:ext cx="2834640" cy="1154745"/>
          </a:xfrm>
        </p:spPr>
        <p:txBody>
          <a:bodyPr>
            <a:normAutofit fontScale="90000"/>
          </a:bodyPr>
          <a:lstStyle/>
          <a:p>
            <a:pPr algn="ctr"/>
            <a:r>
              <a:rPr lang="ru-RU" sz="9600" dirty="0"/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CE93AD-F41E-445D-BD8A-99FD030D1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Благодаря работе над этим проектом я узнал очень много новой информации, закрепил уже полученные знания и получил бесценный опыт в сфере написания игр. </a:t>
            </a:r>
          </a:p>
          <a:p>
            <a:endParaRPr lang="ru-RU" sz="2400" dirty="0"/>
          </a:p>
          <a:p>
            <a:r>
              <a:rPr lang="ru-RU" sz="2400" dirty="0"/>
              <a:t>В планах у меня дальше развиваться в сфере создания игр и возможно взять данный проект за основу чего-то большего.</a:t>
            </a:r>
          </a:p>
        </p:txBody>
      </p:sp>
    </p:spTree>
    <p:extLst>
      <p:ext uri="{BB962C8B-B14F-4D97-AF65-F5344CB8AC3E}">
        <p14:creationId xmlns:p14="http://schemas.microsoft.com/office/powerpoint/2010/main" val="15127930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A768A5-33BB-4C84-8FEE-FD1FA727C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Геймплей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FA622F-8D0F-4E1D-AC6B-67F0230F2F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Gameplay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551749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B75000-C647-45D5-AA7E-D91CE00C8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AA43F7-8B7E-465F-B820-0124C4669F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2021-03-01 01-39-51">
            <a:hlinkClick r:id="" action="ppaction://media"/>
            <a:extLst>
              <a:ext uri="{FF2B5EF4-FFF2-40B4-BE49-F238E27FC236}">
                <a16:creationId xmlns:a16="http://schemas.microsoft.com/office/drawing/2014/main" id="{2DE199C8-4E90-431F-8049-D7C8A23C88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15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8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A31494-6A0E-464A-97F2-BF161A0F5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9600" dirty="0"/>
              <a:t>Описание реализации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BB6DF1-E3BA-48AA-960A-412F73926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296912" cy="402755"/>
          </a:xfrm>
        </p:spPr>
        <p:txBody>
          <a:bodyPr>
            <a:normAutofit fontScale="92500"/>
          </a:bodyPr>
          <a:lstStyle/>
          <a:p>
            <a:r>
              <a:rPr lang="ru-RU" dirty="0"/>
              <a:t>Структура программного кода, использованные технологии</a:t>
            </a:r>
          </a:p>
        </p:txBody>
      </p:sp>
    </p:spTree>
    <p:extLst>
      <p:ext uri="{BB962C8B-B14F-4D97-AF65-F5344CB8AC3E}">
        <p14:creationId xmlns:p14="http://schemas.microsoft.com/office/powerpoint/2010/main" val="2453260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CDFF6B-DC7B-46A4-A900-684676F2F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4712516"/>
          </a:xfrm>
        </p:spPr>
        <p:txBody>
          <a:bodyPr anchor="ctr">
            <a:normAutofit/>
          </a:bodyPr>
          <a:lstStyle/>
          <a:p>
            <a:pPr algn="ctr"/>
            <a:r>
              <a:rPr lang="ru-RU" sz="5400" dirty="0"/>
              <a:t>Технологии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7364122-341F-40E3-AC99-FC2C5FA6849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67912" y="2521059"/>
            <a:ext cx="7253909" cy="181588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Основная библиотека (Движок игры)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sqlite3 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Библиотека для работы с БД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Библиотека для работы с операционной системой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sys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Библиотека для работы с файлами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Библиотека для работы со временем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Библиотека для работы со случайными значениями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moviepy.editor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*  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Библиотека для работы с видео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574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CDFF6B-DC7B-46A4-A900-684676F2F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3296BAD-D9F8-4088-A65C-E52DE98542D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Структура программного кода.</a:t>
            </a:r>
          </a:p>
          <a:p>
            <a:r>
              <a:rPr lang="ru-RU" dirty="0"/>
              <a:t>Классы, функции…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E4830ED-4C64-442D-8291-C529674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ru-RU" sz="5400" dirty="0">
                <a:latin typeface="+mj-lt"/>
              </a:rPr>
              <a:t>Структура программного кода</a:t>
            </a:r>
          </a:p>
          <a:p>
            <a:r>
              <a:rPr lang="ru-RU" dirty="0"/>
              <a:t>Классы</a:t>
            </a:r>
          </a:p>
          <a:p>
            <a:r>
              <a:rPr lang="ru-RU" dirty="0"/>
              <a:t>Функции</a:t>
            </a:r>
          </a:p>
          <a:p>
            <a:r>
              <a:rPr lang="ru-RU" dirty="0"/>
              <a:t>Переменные</a:t>
            </a:r>
          </a:p>
          <a:p>
            <a:r>
              <a:rPr lang="ru-RU" dirty="0"/>
              <a:t>Константы</a:t>
            </a:r>
          </a:p>
          <a:p>
            <a:r>
              <a:rPr lang="ru-RU" dirty="0"/>
              <a:t>Загружаемые файлы</a:t>
            </a:r>
          </a:p>
        </p:txBody>
      </p:sp>
    </p:spTree>
    <p:extLst>
      <p:ext uri="{BB962C8B-B14F-4D97-AF65-F5344CB8AC3E}">
        <p14:creationId xmlns:p14="http://schemas.microsoft.com/office/powerpoint/2010/main" val="1464428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67FD91-71E7-4B7F-AC7E-37DB9CF69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Константы</a:t>
            </a:r>
            <a:br>
              <a:rPr lang="ru-RU" dirty="0"/>
            </a:br>
            <a:r>
              <a:rPr lang="ru-RU" dirty="0"/>
              <a:t>Переменные</a:t>
            </a:r>
            <a:br>
              <a:rPr lang="ru-RU" dirty="0"/>
            </a:br>
            <a:r>
              <a:rPr lang="ru-RU" dirty="0"/>
              <a:t>Загружаемые файлы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FC2D49B8-1A93-4C9D-A176-C8F08F607926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3816815" y="843677"/>
            <a:ext cx="7608989" cy="517064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Константы для игры: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ACCEPTED_SYMBOLS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abcdefghijklmnopqrstuvwxyz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\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"ABCDEFGHIJKLMNOPQRSTUVWXYZ"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\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абвгдеёжзийклмнопрстуфхцчшщъыьэюя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\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"АБВГДЕЁЖЗИЙКЛМНОПРСТУФХЦЧШЩЪЫЬЭЮЯ"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\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"0123456789 _"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Символы которые игрок может вписывать в поле ввода имени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SCREEN_WIDTH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SCREEN_HEIGHT = SCREEN_SIZE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1024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683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Размеры экрана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STEP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Количество пикселей на которое передвигается игрок при ходьбе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MAX_MOVE_COUNT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9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Макс. кол-во ходов в мини-игре крестики-нолики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MAX_TEXT_LENGTH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11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Макс. длина вводимого имени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PLATFORM_DIFFERENT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75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Расстояние между платформами в уровне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SCROLLING_SPEED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40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JUMP_STRENGTH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Сила прыжка игрока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ANIMATION_FPS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25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Кадры анимации в секунду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FPS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60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Кадры в секунду 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Frame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Second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WHITE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pygame.Color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Белый цвет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BLACK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pygame.Color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Чёрный цвет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GRAVITY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0.8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Сила гравитации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SCALE_COEFFICIENT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1.2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Коэффициент увеличения объектов (у меня кнопок)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DIFFICULTY = {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hard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medium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easy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tutorial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}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Соотношение сложности уровня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и кол-ва платформ на нём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LEVELS = {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tutorial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easy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medium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hard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}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Соотношение номера уровня и сложности на нём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connection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sqlite3.connect(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databases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saves.sqlite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Подключение к базе данных с сохранёнными играми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connection.cursor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Курсор подключения для работы с БД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all_sprites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pygame.sprite.Group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Группа всех спрайтов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buttons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pygame.sprite.Group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Группа спрайтов кнопок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player_group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pygame.sprite.Group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Группа спрайтов игрока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objects_group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pygame.sprite.Group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Группа спрайтов платформ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borders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pygame.sprite.Group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Группа спрайтов границ окна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tic_tae_toe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pygame.sprite.Group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Группа спрайтов крестиков и ноликов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info_labels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pygame.sprite.Group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Группа спрайтов информационных табличек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509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8B4630-45A4-4219-9E1F-B24BD6CC4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54E4EB09-5CBE-47BD-9E27-E2737AEE6954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3817579" y="1151453"/>
            <a:ext cx="7583060" cy="455509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screen = pygame.display.set_mode(SCREEN_SIZE)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Объект экрана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clock = pygame.time.Clock()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Объект часов для отрисовки кадров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pygame.display.set_caption(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"Irruption"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Название окна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Загрузка изображений: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pause_window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settings_window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"window.png"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"window.png"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platform_image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"mini.png"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npc_platform_image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"irbis_platform.png"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dialog_total_frame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"dialog_total_frame.png"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choose_screen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"choose_hero_window.png"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input_box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"input_box.png"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control_window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"control_window.png"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info_screen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"about_authors_screen.png"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bg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"bg.png"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blurred_bg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"blured_bg.png"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saves_screen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"saves_screen.png"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save_screen_label = 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"save_screen_label.png"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Загрузка спрайт-листов: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bg_frames = cut_sheet(load_image(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"start_screen.png"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1024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683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long_button_frames = cut_sheet(load_image(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"buttons.png"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short_button_frames = cut_sheet(load_image(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"short_btn.png"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96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78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short_light_button = [load_image(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"short_light_button.png"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)]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long_light_button = [load_image(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"long_light_button.png"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)]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i_s = cut_sheet(load_image(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"icons.png"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74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71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icon_sheet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(i_s - сокращено для удобной записи в словаре)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icons = {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"settings"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i_s[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"pause"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i_s[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"reset"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i_s[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"star"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i_s[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"cross"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i_s[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"hp"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i_s[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"cup"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i_s[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"volume_down"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i_s[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 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"volume_up"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 i_s[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]}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Игровые диалоги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pygame.mixer.music.set_volume(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Устанавливаем громкость звука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2301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4DF4E6-7344-4C3F-A661-BF2AC04D8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Главный файл, отвечающий за работу программы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F6758FC-2598-43B9-A45C-5863752E59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676320" y="1243786"/>
            <a:ext cx="7925653" cy="437042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game_functions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*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Функция отвечающая за последовательность включения экранов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pygame.init()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os.environ[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'SDL_VIDEO_CENTERED'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'1'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start_screen()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identifier 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(*[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(*i)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i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cursor.execute(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"SELECT MAX(id) FROM saves"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)]) +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 Идентификатор игрока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name_window(identifier)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transition()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play_scene(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"../data/video/cut-scene#1.mp4"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pygame.mixer.music.load(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"../data/sounds/bg.mp3"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pygame.mixer.music.play(-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hero = choose_hero()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(LEVELS)):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update_db(identifier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hero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game(hero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level)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result = mini_game()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result !=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"win"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        mini_game()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__name__ ==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'__main__'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main()</a:t>
            </a:r>
            <a:b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659670"/>
      </p:ext>
    </p:extLst>
  </p:cSld>
  <p:clrMapOvr>
    <a:masterClrMapping/>
  </p:clrMapOvr>
</p:sld>
</file>

<file path=ppt/theme/theme1.xml><?xml version="1.0" encoding="utf-8"?>
<a:theme xmlns:a="http://schemas.openxmlformats.org/drawingml/2006/main" name="Рамка">
  <a:themeElements>
    <a:clrScheme name="Другая 1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6C8C1A"/>
      </a:accent1>
      <a:accent2>
        <a:srgbClr val="485D11"/>
      </a:accent2>
      <a:accent3>
        <a:srgbClr val="90BB23"/>
      </a:accent3>
      <a:accent4>
        <a:srgbClr val="6C8C1A"/>
      </a:accent4>
      <a:accent5>
        <a:srgbClr val="485D11"/>
      </a:accent5>
      <a:accent6>
        <a:srgbClr val="485D11"/>
      </a:accent6>
      <a:hlink>
        <a:srgbClr val="90BB23"/>
      </a:hlink>
      <a:folHlink>
        <a:srgbClr val="EAF5CE"/>
      </a:folHlink>
    </a:clrScheme>
    <a:fontScheme name="Другая 1">
      <a:majorFont>
        <a:latin typeface="Thintel"/>
        <a:ea typeface=""/>
        <a:cs typeface=""/>
      </a:majorFont>
      <a:minorFont>
        <a:latin typeface="Corbel"/>
        <a:ea typeface=""/>
        <a:cs typeface="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TM03457475[[fn=Рамка]]</Template>
  <TotalTime>504</TotalTime>
  <Words>9979</Words>
  <Application>Microsoft Office PowerPoint</Application>
  <PresentationFormat>Широкоэкранный</PresentationFormat>
  <Paragraphs>76</Paragraphs>
  <Slides>32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39" baseType="lpstr">
      <vt:lpstr>Arial</vt:lpstr>
      <vt:lpstr>Consolas</vt:lpstr>
      <vt:lpstr>Corbel</vt:lpstr>
      <vt:lpstr>Thintel</vt:lpstr>
      <vt:lpstr>Wingdings 2</vt:lpstr>
      <vt:lpstr>YS Text</vt:lpstr>
      <vt:lpstr>Рамка</vt:lpstr>
      <vt:lpstr>IRRUPTION</vt:lpstr>
      <vt:lpstr>Идея проекта</vt:lpstr>
      <vt:lpstr>Идея</vt:lpstr>
      <vt:lpstr>Описание реализации</vt:lpstr>
      <vt:lpstr>Технологии</vt:lpstr>
      <vt:lpstr>Структура</vt:lpstr>
      <vt:lpstr>Константы Переменные Загружаемые файлы</vt:lpstr>
      <vt:lpstr>Презентация PowerPoint</vt:lpstr>
      <vt:lpstr>Главный файл, отвечающий за работу программы</vt:lpstr>
      <vt:lpstr>Функции игры</vt:lpstr>
      <vt:lpstr>Глобальные функции</vt:lpstr>
      <vt:lpstr>Презентация PowerPoint</vt:lpstr>
      <vt:lpstr>Презентация PowerPoint</vt:lpstr>
      <vt:lpstr>Функции для запуска отдельных экранов </vt:lpstr>
      <vt:lpstr>Презентация PowerPoint</vt:lpstr>
      <vt:lpstr>Презентация PowerPoint</vt:lpstr>
      <vt:lpstr>Презентация PowerPoint</vt:lpstr>
      <vt:lpstr>Презентация PowerPoint</vt:lpstr>
      <vt:lpstr>Функции отвечающие за работоспособность других</vt:lpstr>
      <vt:lpstr>Презентация PowerPoint</vt:lpstr>
      <vt:lpstr>Презентация PowerPoint</vt:lpstr>
      <vt:lpstr>Классы</vt:lpstr>
      <vt:lpstr>Класс, описывающий игрока</vt:lpstr>
      <vt:lpstr>Презентация PowerPoint</vt:lpstr>
      <vt:lpstr>Презентация PowerPoint</vt:lpstr>
      <vt:lpstr>Класс, описывающий кнопку</vt:lpstr>
      <vt:lpstr>Презентация PowerPoint</vt:lpstr>
      <vt:lpstr>Презентация PowerPoint</vt:lpstr>
      <vt:lpstr>Заключение</vt:lpstr>
      <vt:lpstr>Выводы</vt:lpstr>
      <vt:lpstr>Геймплей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IRRUPTION</dc:title>
  <dc:creator>Woolfer0097 Woolfer0097</dc:creator>
  <cp:lastModifiedBy>Woolfer0097 Woolfer0097</cp:lastModifiedBy>
  <cp:revision>20</cp:revision>
  <dcterms:created xsi:type="dcterms:W3CDTF">2021-02-03T17:33:53Z</dcterms:created>
  <dcterms:modified xsi:type="dcterms:W3CDTF">2021-02-28T22:49:30Z</dcterms:modified>
</cp:coreProperties>
</file>